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AD3238-B3A0-563F-FFC5-6448F119B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4A610A1-E0E1-5426-FE5B-BA107BA99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A3ADEC-7EBF-B0BD-5BE9-9C581E3D3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6A3E1D-8987-A0FF-0973-921FC73E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911BD3-CD6A-55FD-A2FA-ED6CA1667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46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9094C8-7B0F-3379-840D-C9A58B67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CEAD03C-82B4-A5C7-5A74-F76AEBE4A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74C01B-388D-A12C-2A49-F594FE57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29688A-7238-6C76-030C-EF7C85A3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706D8D-2E89-BCB7-62B2-BFBA488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9996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082C7F8-31A0-B1E8-716C-B1280AE6E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B7F3079-9FF7-68DB-48E3-E70716EAD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AF747CF-BD0C-A2AB-4D60-920606BC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C5D5D3-D2A7-2A2C-1E17-9A09ACE7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E94ADB-F647-C14D-15BB-48DE605C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46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24719E-98A9-E50A-F764-37AC265D2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14F9B8-AFEF-7DFC-99D0-457B22C4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90EBA4-A123-A155-8CA3-B721150B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246ED-B788-74E4-C372-3917E952A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4280FC-DB84-1ABC-5740-1A40C2EE6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785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7BD6EC-C290-0E0A-0B2F-45468B2F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43E6887-D673-EEF4-A6B2-500A984F9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F85526-CC97-3E92-048B-EC4F3A42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B91A25-FEB1-4913-4256-979ED338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88BE5B-6882-6A87-E955-2282022D6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45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1178E4-102F-1A95-8632-3FBD4FADE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71E9A5-FD24-D2A6-1B48-D479DCE04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DED5AC1-49F2-EC76-1794-B669EECFF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DB1C7D-7197-FAA1-8B1F-1971A80D3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CBDC1E3-E929-96BE-585D-D5B1B8D8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9DABD47-F2D7-2407-ABB5-6199F22B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84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D7C645-3D76-FAE7-603A-96C6B5686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DBE0A7F-6DD4-D58A-A464-6A1C3C4CD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F3059F9-F045-E22D-70C6-A69DE9836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9EE1366-C655-0C1E-64BF-B42BCD728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AA41C31-0C11-02A3-00B5-4CE0C32D2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408B8F9-B4C6-0ACA-4FE2-67524690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D662512-D534-1CA8-023B-1D9F7D6EF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488C36D-8E52-E8BB-68D9-773514DE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08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550428-BAEB-A546-F8EF-A4424195F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6532844-D12E-53B7-3153-2E9EAB80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5AB00F0-C9EC-EAEB-BF5A-A7FB9B7F4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511A8C4-D7D1-A389-DB76-2B1E81AD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017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9991A8B-79B2-755E-205A-77A4F3DC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3B1FA7C-FA3B-5998-B64E-630A8F48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5B8F04B-418C-2A6C-D859-CAD9E333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48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878B9-AA75-81BA-E3F3-2EA654009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49575C-9271-B41B-0609-C9E5100C3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F12CC3-1EF4-E296-AC1D-FF50A0DDA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9150E65-21D8-2F7D-1761-8F5997A1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1730A5-0B85-D35E-A6DB-CA81C741F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6FEBD1-E851-5F70-8451-1C1D3F12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84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6EF093-EC65-1516-12AF-F07CA1FF6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769DB84-213A-E259-FB46-96B9C0367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8174FAB-706D-7601-B2AF-779ED1BDD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58E8B4E-E570-7F49-DCD3-0E356D0E7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0EB5BA-EE76-9329-0975-A17C65872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032DA42-39FA-5F51-883A-189BA5B8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95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19DF906-A79C-74B9-2910-292B671FE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7E16D2-023C-34BD-ECA7-3299F2A1F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F1789E-7A96-D0C4-3F6E-5F71AF72FF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1E68C-9996-419A-BCBD-F711658DF15B}" type="datetimeFigureOut">
              <a:rPr lang="ko-KR" altLang="en-US" smtClean="0"/>
              <a:t>2026-05-10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E56D00-6E43-6EBE-F40A-961E5C9A9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596361-692C-3613-597D-1B0D55AF3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E11A2-651A-4C7C-B7C6-BE8FBB382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63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4A2A2-EF1E-FAF2-1C65-4FC485ABB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CF8458-A02A-1CF4-19B3-B091EBAB51BC}"/>
              </a:ext>
            </a:extLst>
          </p:cNvPr>
          <p:cNvSpPr txBox="1"/>
          <p:nvPr/>
        </p:nvSpPr>
        <p:spPr>
          <a:xfrm>
            <a:off x="415428" y="28343"/>
            <a:ext cx="627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/>
              <a:t>ISO 42001:2023 Structure </a:t>
            </a:r>
            <a:endParaRPr lang="ko-KR" altLang="en-US" sz="3772" dirty="0">
              <a:solidFill>
                <a:schemeClr val="tx1">
                  <a:lumMod val="75000"/>
                  <a:lumOff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CC4A8A-5E79-2977-8E62-99C86793ABC3}"/>
              </a:ext>
            </a:extLst>
          </p:cNvPr>
          <p:cNvSpPr txBox="1"/>
          <p:nvPr/>
        </p:nvSpPr>
        <p:spPr>
          <a:xfrm>
            <a:off x="379089" y="1174684"/>
            <a:ext cx="118129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000" b="1" dirty="0"/>
              <a:t>ISO 42001:2023 AI</a:t>
            </a:r>
            <a:r>
              <a:rPr lang="ko-KR" altLang="en-US" sz="2000" b="1" dirty="0"/>
              <a:t>경영시스템 인증심사 서류 공통 구조를 사용하고 있다</a:t>
            </a:r>
            <a:r>
              <a:rPr lang="en-US" altLang="ko-KR" sz="2000" b="1" dirty="0"/>
              <a:t>.</a:t>
            </a:r>
            <a:endParaRPr lang="ko-KR" altLang="en-US" sz="2000" b="1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10E068D9-B2D1-3652-02D8-116C1DB47C0C}"/>
              </a:ext>
            </a:extLst>
          </p:cNvPr>
          <p:cNvGrpSpPr/>
          <p:nvPr/>
        </p:nvGrpSpPr>
        <p:grpSpPr>
          <a:xfrm>
            <a:off x="-2132" y="843628"/>
            <a:ext cx="12194132" cy="88764"/>
            <a:chOff x="-18475" y="1264820"/>
            <a:chExt cx="9145451" cy="66569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A3D4A9C2-B30E-275E-906D-88C47FE956D6}"/>
                </a:ext>
              </a:extLst>
            </p:cNvPr>
            <p:cNvSpPr/>
            <p:nvPr/>
          </p:nvSpPr>
          <p:spPr>
            <a:xfrm>
              <a:off x="-18475" y="1264891"/>
              <a:ext cx="6101775" cy="66498"/>
            </a:xfrm>
            <a:prstGeom prst="rect">
              <a:avLst/>
            </a:prstGeom>
            <a:solidFill>
              <a:srgbClr val="AF3C2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647" dirty="0"/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9D23980E-1A00-EB11-5632-2B37F8053E9B}"/>
                </a:ext>
              </a:extLst>
            </p:cNvPr>
            <p:cNvSpPr/>
            <p:nvPr/>
          </p:nvSpPr>
          <p:spPr>
            <a:xfrm>
              <a:off x="5965826" y="1264820"/>
              <a:ext cx="3161150" cy="66497"/>
            </a:xfrm>
            <a:prstGeom prst="rect">
              <a:avLst/>
            </a:prstGeom>
            <a:solidFill>
              <a:srgbClr val="002D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647" dirty="0"/>
            </a:p>
          </p:txBody>
        </p:sp>
      </p:grp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494EC235-1851-9C6E-BCF6-B7F5C07968BE}"/>
              </a:ext>
            </a:extLst>
          </p:cNvPr>
          <p:cNvSpPr/>
          <p:nvPr/>
        </p:nvSpPr>
        <p:spPr>
          <a:xfrm>
            <a:off x="639097" y="1759974"/>
            <a:ext cx="3313470" cy="8455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방침</a:t>
            </a: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6B879E7D-1F7D-2369-3927-234F8318B4B9}"/>
              </a:ext>
            </a:extLst>
          </p:cNvPr>
          <p:cNvSpPr/>
          <p:nvPr/>
        </p:nvSpPr>
        <p:spPr>
          <a:xfrm>
            <a:off x="639096" y="2767782"/>
            <a:ext cx="3313471" cy="8455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절차서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F7C2DDE8-2F09-CEDE-6FE9-C811B139ED4B}"/>
              </a:ext>
            </a:extLst>
          </p:cNvPr>
          <p:cNvSpPr/>
          <p:nvPr/>
        </p:nvSpPr>
        <p:spPr>
          <a:xfrm>
            <a:off x="639097" y="3775590"/>
            <a:ext cx="3313472" cy="17599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심사서류</a:t>
            </a:r>
            <a:endParaRPr lang="en-US" altLang="ko-KR" b="1" dirty="0"/>
          </a:p>
          <a:p>
            <a:r>
              <a:rPr lang="en-US" altLang="ko-KR" b="1" dirty="0"/>
              <a:t>    01. </a:t>
            </a:r>
            <a:r>
              <a:rPr lang="ko-KR" altLang="en-US" b="1" dirty="0"/>
              <a:t>정책</a:t>
            </a:r>
            <a:r>
              <a:rPr lang="en-US" altLang="ko-KR" b="1" dirty="0"/>
              <a:t>/</a:t>
            </a:r>
            <a:r>
              <a:rPr lang="ko-KR" altLang="en-US" b="1" dirty="0"/>
              <a:t>지침절차서</a:t>
            </a:r>
            <a:endParaRPr lang="en-US" altLang="ko-KR" b="1" dirty="0"/>
          </a:p>
          <a:p>
            <a:r>
              <a:rPr lang="en-US" altLang="ko-KR" b="1" dirty="0"/>
              <a:t>    02. </a:t>
            </a:r>
            <a:r>
              <a:rPr lang="ko-KR" altLang="en-US" b="1" dirty="0"/>
              <a:t>위험관리</a:t>
            </a:r>
            <a:r>
              <a:rPr lang="en-US" altLang="ko-KR" b="1" dirty="0"/>
              <a:t>/</a:t>
            </a:r>
            <a:r>
              <a:rPr lang="ko-KR" altLang="en-US" b="1" dirty="0"/>
              <a:t>영향평가</a:t>
            </a:r>
            <a:endParaRPr lang="en-US" altLang="ko-KR" b="1" dirty="0"/>
          </a:p>
          <a:p>
            <a:r>
              <a:rPr lang="en-US" altLang="ko-KR" b="1" dirty="0"/>
              <a:t>    03. </a:t>
            </a:r>
            <a:r>
              <a:rPr lang="ko-KR" altLang="en-US" b="1" dirty="0"/>
              <a:t>내부심사</a:t>
            </a:r>
            <a:r>
              <a:rPr lang="en-US" altLang="ko-KR" b="1" dirty="0"/>
              <a:t>/</a:t>
            </a:r>
            <a:r>
              <a:rPr lang="ko-KR" altLang="en-US" b="1" dirty="0"/>
              <a:t>영향평가</a:t>
            </a:r>
            <a:endParaRPr lang="en-US" altLang="ko-KR" b="1" dirty="0"/>
          </a:p>
          <a:p>
            <a:r>
              <a:rPr lang="en-US" altLang="ko-KR" b="1" dirty="0"/>
              <a:t>    04. SOA</a:t>
            </a:r>
          </a:p>
          <a:p>
            <a:r>
              <a:rPr lang="en-US" altLang="ko-KR" b="1" dirty="0"/>
              <a:t>    05. </a:t>
            </a:r>
            <a:r>
              <a:rPr lang="ko-KR" altLang="en-US" b="1" dirty="0" err="1"/>
              <a:t>내부관리증적</a:t>
            </a:r>
            <a:endParaRPr lang="en-US" altLang="ko-KR" b="1" dirty="0"/>
          </a:p>
        </p:txBody>
      </p:sp>
      <p:sp>
        <p:nvSpPr>
          <p:cNvPr id="21" name="화살표: 아래쪽 20">
            <a:extLst>
              <a:ext uri="{FF2B5EF4-FFF2-40B4-BE49-F238E27FC236}">
                <a16:creationId xmlns:a16="http://schemas.microsoft.com/office/drawing/2014/main" id="{25482FD8-CC09-41BD-2A3F-72AD4A82ED6C}"/>
              </a:ext>
            </a:extLst>
          </p:cNvPr>
          <p:cNvSpPr/>
          <p:nvPr/>
        </p:nvSpPr>
        <p:spPr>
          <a:xfrm>
            <a:off x="1376518" y="2605548"/>
            <a:ext cx="334296" cy="1622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화살표: 아래쪽 21">
            <a:extLst>
              <a:ext uri="{FF2B5EF4-FFF2-40B4-BE49-F238E27FC236}">
                <a16:creationId xmlns:a16="http://schemas.microsoft.com/office/drawing/2014/main" id="{F0FE1CA4-FE17-4E51-08A9-03D1AC14C961}"/>
              </a:ext>
            </a:extLst>
          </p:cNvPr>
          <p:cNvSpPr/>
          <p:nvPr/>
        </p:nvSpPr>
        <p:spPr>
          <a:xfrm>
            <a:off x="1401098" y="3603522"/>
            <a:ext cx="334296" cy="1622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9FBE8103-73D2-E297-11D1-3892AE5048FB}"/>
              </a:ext>
            </a:extLst>
          </p:cNvPr>
          <p:cNvSpPr/>
          <p:nvPr/>
        </p:nvSpPr>
        <p:spPr>
          <a:xfrm>
            <a:off x="629265" y="5814152"/>
            <a:ext cx="3323303" cy="8455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b="1" dirty="0"/>
              <a:t>4. </a:t>
            </a:r>
            <a:r>
              <a:rPr lang="ko-KR" altLang="en-US" b="1" dirty="0"/>
              <a:t>기타서류</a:t>
            </a:r>
            <a:endParaRPr lang="en-US" altLang="ko-KR" b="1" dirty="0"/>
          </a:p>
          <a:p>
            <a:r>
              <a:rPr lang="en-US" altLang="ko-KR" b="1" dirty="0"/>
              <a:t>    01. </a:t>
            </a:r>
            <a:r>
              <a:rPr lang="ko-KR" altLang="en-US" b="1" dirty="0"/>
              <a:t>시스템 구조도</a:t>
            </a:r>
            <a:r>
              <a:rPr lang="en-US" altLang="ko-KR" b="1" dirty="0"/>
              <a:t>, </a:t>
            </a:r>
            <a:r>
              <a:rPr lang="ko-KR" altLang="en-US" b="1" dirty="0"/>
              <a:t>매뉴얼</a:t>
            </a:r>
            <a:r>
              <a:rPr lang="en-US" altLang="ko-KR" b="1" dirty="0"/>
              <a:t>, </a:t>
            </a:r>
          </a:p>
          <a:p>
            <a:r>
              <a:rPr lang="en-US" altLang="ko-KR" b="1" dirty="0"/>
              <a:t>    02. </a:t>
            </a:r>
            <a:r>
              <a:rPr lang="ko-KR" altLang="en-US" b="1" dirty="0"/>
              <a:t>요구사항</a:t>
            </a:r>
            <a:r>
              <a:rPr lang="en-US" altLang="ko-KR" b="1" dirty="0"/>
              <a:t>, </a:t>
            </a:r>
            <a:r>
              <a:rPr lang="ko-KR" altLang="en-US" b="1" dirty="0"/>
              <a:t>형상관리 등</a:t>
            </a:r>
            <a:r>
              <a:rPr lang="en-US" altLang="ko-KR" b="1" dirty="0"/>
              <a:t> </a:t>
            </a:r>
            <a:endParaRPr lang="ko-KR" altLang="en-US" b="1" dirty="0"/>
          </a:p>
        </p:txBody>
      </p:sp>
      <p:sp>
        <p:nvSpPr>
          <p:cNvPr id="14" name="화살표: 아래쪽 13">
            <a:extLst>
              <a:ext uri="{FF2B5EF4-FFF2-40B4-BE49-F238E27FC236}">
                <a16:creationId xmlns:a16="http://schemas.microsoft.com/office/drawing/2014/main" id="{FBBB4ECB-FDDB-6F52-8B05-618680BD749E}"/>
              </a:ext>
            </a:extLst>
          </p:cNvPr>
          <p:cNvSpPr/>
          <p:nvPr/>
        </p:nvSpPr>
        <p:spPr>
          <a:xfrm>
            <a:off x="1455175" y="5584725"/>
            <a:ext cx="334296" cy="1622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0093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67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CJK KR Bold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광배 김</dc:creator>
  <cp:lastModifiedBy>광배 김</cp:lastModifiedBy>
  <cp:revision>3</cp:revision>
  <cp:lastPrinted>2026-05-10T00:33:42Z</cp:lastPrinted>
  <dcterms:created xsi:type="dcterms:W3CDTF">2026-05-09T23:54:55Z</dcterms:created>
  <dcterms:modified xsi:type="dcterms:W3CDTF">2026-05-10T00:52:51Z</dcterms:modified>
</cp:coreProperties>
</file>